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82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31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22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2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5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03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2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74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7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6D85C-B164-436B-8A29-3E36FBA7A673}" type="datetimeFigureOut">
              <a:rPr lang="en-US" smtClean="0"/>
              <a:t>21/02/2025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536A2-C14D-4E0B-AAD8-E7887F66C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8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5400"/>
            <a:ext cx="8229600" cy="1143000"/>
          </a:xfrm>
        </p:spPr>
        <p:txBody>
          <a:bodyPr/>
          <a:lstStyle/>
          <a:p>
            <a:r>
              <a:rPr lang="en-US" dirty="0" err="1" smtClean="0"/>
              <a:t>Estockvel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200400"/>
            <a:ext cx="8229600" cy="1219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800" dirty="0" smtClean="0"/>
              <a:t>HOW THE APP WORKS STEP BY STEP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0619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ogato Maja\Downloads\Screenshot_20250221_093115_za.co.tshiilainnovations.estoc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8" y="762001"/>
            <a:ext cx="1629792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ogato Maja\Downloads\Screenshot_20250221_093212_za.co.tshiilainnovations.estoc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2001"/>
            <a:ext cx="13716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ogato Maja\Downloads\Screenshot_20250221_093220_za.co.tshiilainnovations.estoc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338" y="762001"/>
            <a:ext cx="1439662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ogato Maja\Downloads\Screenshot_20250221_093136_za.co.tshiilainnovations.estock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1"/>
            <a:ext cx="14097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ogato Maja\Downloads\Screenshot_20250221_093239_za.co.tshiilainnovations.estock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08" y="3886200"/>
            <a:ext cx="1629792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ogato Maja\Downloads\Screenshot_20250221_093149_za.co.tshiilainnovations.estock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0"/>
            <a:ext cx="1447800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ogato Maja\Downloads\Screenshot_20250221_093300_za.co.tshiilainnovations.estock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14097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50592"/>
            <a:ext cx="1741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 – SIGN 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422" y="508084"/>
            <a:ext cx="1476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1.1 ENTER PHONE NUMBER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502755"/>
            <a:ext cx="10855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1.2 ENTER 123456 </a:t>
            </a:r>
            <a:endParaRPr lang="en-US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3873973" y="531168"/>
            <a:ext cx="128913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1.3 ENTER BELOW INFO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7516" y="531168"/>
            <a:ext cx="13484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1.4 ENTER SECURITY PIN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0" y="531168"/>
            <a:ext cx="14991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1.5 CONFIRM SECURITY PIN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622621" y="3655368"/>
            <a:ext cx="18261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1.6 ACCEPT TERMS &amp; CONDITIONS</a:t>
            </a:r>
            <a:endParaRPr lang="en-US" sz="900" dirty="0"/>
          </a:p>
        </p:txBody>
      </p:sp>
      <p:sp>
        <p:nvSpPr>
          <p:cNvPr id="18" name="TextBox 17"/>
          <p:cNvSpPr txBox="1"/>
          <p:nvPr/>
        </p:nvSpPr>
        <p:spPr>
          <a:xfrm>
            <a:off x="2375221" y="3655368"/>
            <a:ext cx="1601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1.7 COMPLETE YOUR PROFILE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92934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0592"/>
            <a:ext cx="2646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 – CREATE A GROUP</a:t>
            </a:r>
            <a:endParaRPr lang="en-US" dirty="0"/>
          </a:p>
        </p:txBody>
      </p:sp>
      <p:pic>
        <p:nvPicPr>
          <p:cNvPr id="6" name="Picture 2" descr="C:\Users\Mogato Maja\Downloads\Screenshot_20250221_093506_za.co.tshiilainnovations.estoc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777536"/>
            <a:ext cx="16413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ogato Maja\Downloads\Screenshot_20250221_093352_za.co.tshiilainnovations.estoc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72357"/>
            <a:ext cx="16413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531168"/>
            <a:ext cx="12025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2.1 CREATE A GROUP 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0" y="531168"/>
            <a:ext cx="3419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2.2 ENTER GROUP INFORMATION </a:t>
            </a:r>
            <a:endParaRPr lang="en-US" sz="900" dirty="0"/>
          </a:p>
        </p:txBody>
      </p:sp>
      <p:pic>
        <p:nvPicPr>
          <p:cNvPr id="2053" name="Picture 5" descr="C:\Users\Mogato Maja\Downloads\Screenshot_20250221_093541_za.co.tshiilainnovations.estoc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782715"/>
            <a:ext cx="16413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Mogato Maja\Downloads\Screenshot_20250221_093532_za.co.tshiilainnovations.estock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51" y="782715"/>
            <a:ext cx="1641062" cy="380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562601" y="392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2.3 CLICK NEXT TO SKIP LOADING EXECUTIVES INFO  </a:t>
            </a:r>
            <a:endParaRPr lang="en-US" sz="900" dirty="0"/>
          </a:p>
        </p:txBody>
      </p:sp>
      <p:pic>
        <p:nvPicPr>
          <p:cNvPr id="2055" name="Picture 7" descr="C:\Users\Mogato Maja\Downloads\Screenshot_20250221_093548_za.co.tshiilainnovations.estock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156" y="782716"/>
            <a:ext cx="164136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299529" y="392668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2.4 REVIEW &amp; CLICK CONFIRM TO SAVE GROUP INFO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10127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0592"/>
            <a:ext cx="4371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3 – ADD MEMBERS AND BENEFICIARIES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1807" y="988367"/>
            <a:ext cx="299793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3</a:t>
            </a:r>
            <a:r>
              <a:rPr lang="en-US" sz="900" dirty="0" smtClean="0"/>
              <a:t>.1 SELECT MEMBER TAB, CLICK ON “+” TO ADD A MEMBER 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3743108" y="849867"/>
            <a:ext cx="1576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3.2 ADD MEMBER DETAILS AND SAVE </a:t>
            </a:r>
            <a:endParaRPr lang="en-US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9944" y="8037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3.4 SELECT MEMBER, CLICK ON “+” TO ADD BENEFICIARY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4200" y="803701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3.5 ADD BENEFICIARY DETAILS &amp; SAVE</a:t>
            </a:r>
            <a:endParaRPr lang="en-US" sz="900" dirty="0"/>
          </a:p>
        </p:txBody>
      </p:sp>
      <p:pic>
        <p:nvPicPr>
          <p:cNvPr id="3074" name="Picture 2" descr="C:\Users\Mogato Maja\Downloads\Screenshot_20250221_093638_za.co.tshiilainnovations.estoc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4" y="1219199"/>
            <a:ext cx="15049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ogato Maja\Downloads\Screenshot_20250221_093711_za.co.tshiilainnovations.estoc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081" y="1219199"/>
            <a:ext cx="15049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gato Maja\Downloads\Screenshot_20250221_095247_za.co.tshiilainnovations.estoc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194" y="1219199"/>
            <a:ext cx="150495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ogato Maja\Downloads\Screenshot_20250221_095207_za.co.tshiilainnovations.estock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620" y="1219200"/>
            <a:ext cx="15049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ogato Maja\Downloads\Screenshot_20250221_094447_za.co.tshiilainnovations.estock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944" y="1219199"/>
            <a:ext cx="15049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50592"/>
            <a:ext cx="8387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STEP 4 – START PROCESSING CONTRIBUTIONS, CLAIMS, JOINING FEES, OPENING BALANCES,INCOME &amp; EXPENSES</a:t>
            </a:r>
            <a:endParaRPr lang="en-US" sz="1400" dirty="0"/>
          </a:p>
        </p:txBody>
      </p:sp>
      <p:pic>
        <p:nvPicPr>
          <p:cNvPr id="4098" name="Picture 2" descr="C:\Users\Mogato Maja\Downloads\Screenshot_20250221_111655_za.co.tshiilainnovations.estoc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80" y="685800"/>
            <a:ext cx="137281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347246"/>
            <a:ext cx="2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/>
              <a:t>4</a:t>
            </a:r>
            <a:r>
              <a:rPr lang="en-US" sz="800" b="1" dirty="0" smtClean="0"/>
              <a:t>.1 SELECT JOINING FEE TAB, CLICK ON “+” TO ADD RECORD AND SAVE </a:t>
            </a:r>
            <a:endParaRPr lang="en-US" sz="800" b="1" dirty="0"/>
          </a:p>
        </p:txBody>
      </p:sp>
      <p:pic>
        <p:nvPicPr>
          <p:cNvPr id="4101" name="Picture 5" descr="C:\Users\Mogato Maja\Downloads\Screenshot_20250221_111651_za.co.tshiilainnovations.estoc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1" y="672644"/>
            <a:ext cx="1371600" cy="290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Mogato Maja\Downloads\Screenshot_20250221_111618_za.co.tshiilainnovations.estoc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80" y="672644"/>
            <a:ext cx="1371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Mogato Maja\Downloads\Screenshot_20250221_111614_za.co.tshiilainnovations.estock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61" y="685800"/>
            <a:ext cx="138153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Mogato Maja\Downloads\Screenshot_20250221_111643_za.co.tshiilainnovations.estock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80" y="685800"/>
            <a:ext cx="137001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Mogato Maja\Downloads\Screenshot_20250221_111629_za.co.tshiilainnovations.estock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80" y="3884141"/>
            <a:ext cx="1370015" cy="28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Mogato Maja\Downloads\Screenshot_20250221_111638_za.co.tshiilainnovations.estock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65" y="685799"/>
            <a:ext cx="1370015" cy="291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143365" y="347246"/>
            <a:ext cx="2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4.2 SELECT OPENING BALANCES TAB, CLICK ON “+” TO ADD RECORD AND SAVE </a:t>
            </a:r>
            <a:endParaRPr lang="en-US" sz="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027203" y="347246"/>
            <a:ext cx="2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4.3 SELECT CONTRIBUTIONS TAB, CLICK ON “+” TO ADD RECORD AND SAVE </a:t>
            </a:r>
            <a:endParaRPr lang="en-US" sz="800" b="1" dirty="0"/>
          </a:p>
        </p:txBody>
      </p:sp>
      <p:pic>
        <p:nvPicPr>
          <p:cNvPr id="4107" name="Picture 11" descr="C:\Users\Mogato Maja\Downloads\Screenshot_20250221_111600_za.co.tshiilainnovations.estock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03" y="3886200"/>
            <a:ext cx="1381777" cy="28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C:\Users\Mogato Maja\Downloads\Screenshot_20250221_111555_za.co.tshiilainnovations.estocke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580" y="3886200"/>
            <a:ext cx="135606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C:\Users\Mogato Maja\Downloads\Screenshot_20250221_111545_za.co.tshiilainnovations.estockel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65" y="3884141"/>
            <a:ext cx="1370015" cy="28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C:\Users\Mogato Maja\Downloads\Screenshot_20250221_111624_za.co.tshiilainnovations.estocke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82" y="3886200"/>
            <a:ext cx="1371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8600" y="3545587"/>
            <a:ext cx="2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4.4 SELECT CLAIMS TAB, CLICK ON “+” TO ADD RECORD AND SAVE </a:t>
            </a:r>
            <a:endParaRPr lang="en-US" sz="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143364" y="3599154"/>
            <a:ext cx="2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4.5 SELECT INCOMES TAB, CLICK ON “+” TO ADD RECORD AND SAVE </a:t>
            </a:r>
            <a:endParaRPr lang="en-US" sz="800" b="1" dirty="0"/>
          </a:p>
        </p:txBody>
      </p:sp>
      <p:pic>
        <p:nvPicPr>
          <p:cNvPr id="4111" name="Picture 15" descr="C:\Users\Mogato Maja\Downloads\Screenshot_20250221_111607_za.co.tshiilainnovations.estocke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660" y="3884141"/>
            <a:ext cx="1381539" cy="289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027203" y="3581400"/>
            <a:ext cx="283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4.6 SELECT EXPENSES TAB, CLICK ON “+” TO ADD RECORD AND SAVE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5050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43335" y="50592"/>
            <a:ext cx="9111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STEP 5 – SHEDULE MEETINGS, ADD MEETING RESOLUTIONS, VOTE ON RESOLUTIONS, RECORD ATTENDANCE REGISTER AND  CHAT WITH MEMBERS</a:t>
            </a:r>
            <a:endParaRPr lang="en-US" sz="1400" dirty="0"/>
          </a:p>
        </p:txBody>
      </p:sp>
      <p:pic>
        <p:nvPicPr>
          <p:cNvPr id="5122" name="Picture 2" descr="C:\Users\Mogato Maja\Downloads\Screenshot_20250221_111855_za.co.tshiilainnovations.estoc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8201"/>
            <a:ext cx="1363187" cy="269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ogato Maja\Downloads\Screenshot_20250221_112015_za.co.tshiilainnovations.estoc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78455"/>
            <a:ext cx="1524000" cy="26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gato Maja\Downloads\Screenshot_20250221_111929_za.co.tshiilainnovations.estocke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2" y="4002334"/>
            <a:ext cx="1515122" cy="26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ogato Maja\Downloads\Screenshot_20250221_111947_za.co.tshiilainnovations.estock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78682"/>
            <a:ext cx="1363187" cy="2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ogato Maja\Downloads\Screenshot_20250221_112033_za.co.tshiilainnovations.estock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78455"/>
            <a:ext cx="1524000" cy="26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ogato Maja\Downloads\Screenshot_20250221_111743_za.co.tshiilainnovations.estocke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73132"/>
            <a:ext cx="1363187" cy="2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8834" y="452735"/>
            <a:ext cx="149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5.1 SELECT MEETINGS FROM THE MAIN MENU, CLICK ON “+” TO SCHEDULE MEETING</a:t>
            </a:r>
            <a:endParaRPr lang="en-US" sz="800" b="1" dirty="0"/>
          </a:p>
        </p:txBody>
      </p:sp>
      <p:pic>
        <p:nvPicPr>
          <p:cNvPr id="5128" name="Picture 8" descr="C:\Users\Mogato Maja\Downloads\Screenshot_20250221_111801_za.co.tshiilainnovations.estocke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3132"/>
            <a:ext cx="1363187" cy="270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09800" y="490767"/>
            <a:ext cx="1363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5.2  ADD MEETING DETAILS AND SAVE</a:t>
            </a:r>
            <a:endParaRPr lang="en-US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599" y="497888"/>
            <a:ext cx="13631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5.3 RECORD ATTENDANCE REGISTER</a:t>
            </a:r>
            <a:endParaRPr lang="en-US" sz="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15017" y="533213"/>
            <a:ext cx="31145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5.4  CLICK ON “+” TO ADD AN APOLOGY FOR ABSENT MEMBER, THEN ENTER APOLOGY INFORMATION AND SAVE</a:t>
            </a:r>
            <a:endParaRPr lang="en-US" sz="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76400" y="3581399"/>
            <a:ext cx="13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5.5  TO ADD A MEETING RESOLUTION/MOTION CLICK ON “+”  </a:t>
            </a:r>
            <a:endParaRPr lang="en-US" sz="800" b="1" dirty="0"/>
          </a:p>
        </p:txBody>
      </p:sp>
      <p:pic>
        <p:nvPicPr>
          <p:cNvPr id="5129" name="Picture 9" descr="C:\Users\Mogato Maja\Downloads\Screenshot_20250221_123747_za.co.tshiilainnovations.estocke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4002335"/>
            <a:ext cx="1363187" cy="268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Mogato Maja\Downloads\Screenshot_20250221_123737_za.co.tshiilainnovations.estocke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08201"/>
            <a:ext cx="1363187" cy="269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80415" y="3576934"/>
            <a:ext cx="13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5.7  TO VOTE ON RESOLUTION/MOTION. CLICK ON IT AND VOTE  </a:t>
            </a:r>
            <a:endParaRPr lang="en-US" sz="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1" y="3581399"/>
            <a:ext cx="13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5.6  ADD MOTION/RESOLUTION INFORMATION AND SAVE</a:t>
            </a:r>
            <a:endParaRPr lang="en-US" sz="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060954" y="3559853"/>
            <a:ext cx="13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5.8  START CHATING WITH OTHER MEMBERS CLICK ON CHAT.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34975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gato Maja\Downloads\Screenshot_20250221_112141_za.co.tshiilainnovations.estock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2133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Mogato Maja\Downloads\Screenshot_20250221_112145_za.co.tshiilainnovations.estock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2133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43335" y="50592"/>
            <a:ext cx="9111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STEP 6 – ADD MONTHLY BANK STATEMENTS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357993" y="762000"/>
            <a:ext cx="13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6.1  TO ADD A COPY OF MONTHLY STATEMENT CLICK ON “+”  </a:t>
            </a:r>
            <a:endParaRPr lang="en-US" sz="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727982"/>
            <a:ext cx="1363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6.2  ADD STATEMENT INFORMATION, ATTACH A COPY AND SAVE.  </a:t>
            </a:r>
            <a:endParaRPr lang="en-US" sz="800" b="1" dirty="0"/>
          </a:p>
        </p:txBody>
      </p:sp>
    </p:spTree>
    <p:extLst>
      <p:ext uri="{BB962C8B-B14F-4D97-AF65-F5344CB8AC3E}">
        <p14:creationId xmlns:p14="http://schemas.microsoft.com/office/powerpoint/2010/main" val="1199868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337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Estockvel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Mogato Maja</dc:creator>
  <cp:lastModifiedBy>Mogato Maja</cp:lastModifiedBy>
  <cp:revision>18</cp:revision>
  <dcterms:created xsi:type="dcterms:W3CDTF">2025-02-21T08:11:27Z</dcterms:created>
  <dcterms:modified xsi:type="dcterms:W3CDTF">2025-02-21T10:59:56Z</dcterms:modified>
</cp:coreProperties>
</file>